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3fe59e94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3fe59e94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3fe59e94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63fe59e94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3fe59e94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63fe59e94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3fe59e94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63fe59e94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3fe59e94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3fe59e94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3fe59e94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63fe59e94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3fe59e94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3fe59e94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3fe59e94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63fe59e94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63fe59e94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63fe59e94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3fe59e9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63fe59e9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3fe59e94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63fe59e94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3fe59e94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3fe59e94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3fe59e94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3fe59e94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3fe59e94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63fe59e94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3fe59e94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3fe59e94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3fe59e94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63fe59e94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3fe59e94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3fe59e94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hyqGDxsXGkMlq_2V5JZDfWlSOEuOcISEQAsdVF8T9Kw/edit?usp=sharin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qu1N5JmDROGC_D2VCufhs8Gtrb_uaw9U/view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canva.com/design/DAFOczPFb7g/watch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رابط الملف في قوقل درايف لمشاهدة المقاطع: 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ar" u="sng">
                <a:solidFill>
                  <a:schemeClr val="hlink"/>
                </a:solidFill>
                <a:hlinkClick r:id="rId3"/>
              </a:rPr>
              <a:t>https://docs.google.com/presentation/d/1hyqGDxsXGkMlq_2V5JZDfWlSOEuOcISEQAsdVF8T9Kw/edit?usp=sharing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11152" l="32478" r="40456" t="11129"/>
          <a:stretch/>
        </p:blipFill>
        <p:spPr>
          <a:xfrm>
            <a:off x="2613951" y="0"/>
            <a:ext cx="31857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 title="video_2022-10-09_17-58-1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188" y="69888"/>
            <a:ext cx="6671626" cy="50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Canva video made by a student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ar" u="sng">
                <a:solidFill>
                  <a:schemeClr val="hlink"/>
                </a:solidFill>
                <a:hlinkClick r:id="rId3"/>
              </a:rPr>
              <a:t>https://www.canva.com/design/DAFOczPFb7g/watch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7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